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80" r:id="rId2"/>
    <p:sldId id="28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807" autoAdjust="0"/>
    <p:restoredTop sz="92718" autoAdjust="0"/>
  </p:normalViewPr>
  <p:slideViewPr>
    <p:cSldViewPr>
      <p:cViewPr>
        <p:scale>
          <a:sx n="100" d="100"/>
          <a:sy n="100" d="100"/>
        </p:scale>
        <p:origin x="2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780607-2672-4278-B556-E16C0240E17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6832AB-905D-4365-A239-3D58B3302F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196752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имени Аль-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Кафедра «Финансы»</a:t>
            </a:r>
          </a:p>
        </p:txBody>
      </p:sp>
    </p:spTree>
    <p:extLst>
      <p:ext uri="{BB962C8B-B14F-4D97-AF65-F5344CB8AC3E}">
        <p14:creationId xmlns:p14="http://schemas.microsoft.com/office/powerpoint/2010/main" xmlns="" val="380446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lum bright="-13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7298" y="548680"/>
            <a:ext cx="7153275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6497" y="6021288"/>
            <a:ext cx="47148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36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lum bright="-2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7431" y="1340768"/>
            <a:ext cx="70389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90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764704"/>
            <a:ext cx="761047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3534" y="4262040"/>
            <a:ext cx="39528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933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8009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80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9"/>
            <a:ext cx="6783982" cy="445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656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726" y="980728"/>
            <a:ext cx="850314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156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313" y="542925"/>
            <a:ext cx="719137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4280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000875" cy="302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479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363" y="957263"/>
            <a:ext cx="715327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671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413" y="842963"/>
            <a:ext cx="7115175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418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8836" y="692696"/>
            <a:ext cx="8229600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908720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Лекция  </a:t>
            </a:r>
          </a:p>
          <a:p>
            <a:pPr algn="ctr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тему: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Бюджетная система и основы ее построения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Байжанова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Лаура</a:t>
            </a:r>
          </a:p>
          <a:p>
            <a:pPr algn="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Магистратура 2 курс</a:t>
            </a:r>
          </a:p>
        </p:txBody>
      </p:sp>
    </p:spTree>
    <p:extLst>
      <p:ext uri="{BB962C8B-B14F-4D97-AF65-F5344CB8AC3E}">
        <p14:creationId xmlns:p14="http://schemas.microsoft.com/office/powerpoint/2010/main" xmlns="" val="41990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413" y="257175"/>
            <a:ext cx="7115175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53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1412776"/>
            <a:ext cx="789097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67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188" y="620713"/>
            <a:ext cx="7158037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53136"/>
            <a:ext cx="4257675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637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lum bright="-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266825"/>
            <a:ext cx="7000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24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lum bright="-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343775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lum bright="-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013176"/>
            <a:ext cx="51339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19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273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17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48680"/>
            <a:ext cx="707707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757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8000" contrast="-2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462" y="1052736"/>
            <a:ext cx="707707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bright="-2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988841"/>
            <a:ext cx="700087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203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lum bright="-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57166"/>
            <a:ext cx="6072230" cy="385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488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1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813" y="764704"/>
            <a:ext cx="681037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80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163" y="1844824"/>
            <a:ext cx="730567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619" y="764704"/>
            <a:ext cx="36480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8533" y="1196752"/>
            <a:ext cx="5400675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324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610475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082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lum bright="-13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6239669" cy="1052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lum bright="-1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325" y="1844824"/>
            <a:ext cx="6311305" cy="136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72930"/>
            <a:ext cx="6796418" cy="166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259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</TotalTime>
  <Words>38</Words>
  <Application>Microsoft Office PowerPoint</Application>
  <PresentationFormat>Экран (4:3)</PresentationFormat>
  <Paragraphs>14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25</cp:revision>
  <dcterms:created xsi:type="dcterms:W3CDTF">2013-10-13T16:43:57Z</dcterms:created>
  <dcterms:modified xsi:type="dcterms:W3CDTF">2013-10-13T18:37:36Z</dcterms:modified>
</cp:coreProperties>
</file>